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0434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581870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Simple Attendance Tracker Using Python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5815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Welcome to the world of effortless attendance tracking! Discover the power of Python with our simple attendance tracker and revolutionize the way you monitor and analyze attendance data.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23336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8918" y="0"/>
            <a:ext cx="4231482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2239" y="705803"/>
            <a:ext cx="3969782" cy="12406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84"/>
              </a:lnSpc>
              <a:buNone/>
            </a:pPr>
            <a:r>
              <a:rPr lang="en-US" sz="390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
</a:t>
            </a:r>
            <a:endParaRPr lang="en-US" sz="3907" dirty="0"/>
          </a:p>
        </p:txBody>
      </p:sp>
      <p:sp>
        <p:nvSpPr>
          <p:cNvPr id="6" name="Text 3"/>
          <p:cNvSpPr/>
          <p:nvPr/>
        </p:nvSpPr>
        <p:spPr>
          <a:xfrm>
            <a:off x="800159" y="1207493"/>
            <a:ext cx="9428202" cy="18609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84"/>
              </a:lnSpc>
              <a:buNone/>
            </a:pPr>
            <a:r>
              <a:rPr lang="en-US" sz="390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
Benefits of a Simple Attendance Tracker</a:t>
            </a:r>
            <a:endParaRPr lang="en-US" sz="3907" dirty="0"/>
          </a:p>
        </p:txBody>
      </p:sp>
      <p:sp>
        <p:nvSpPr>
          <p:cNvPr id="7" name="Shape 4"/>
          <p:cNvSpPr/>
          <p:nvPr/>
        </p:nvSpPr>
        <p:spPr>
          <a:xfrm>
            <a:off x="800159" y="3510187"/>
            <a:ext cx="4614863" cy="1778794"/>
          </a:xfrm>
          <a:prstGeom prst="roundRect">
            <a:avLst>
              <a:gd name="adj" fmla="val 3348"/>
            </a:avLst>
          </a:prstGeom>
          <a:solidFill>
            <a:srgbClr val="312140"/>
          </a:solidFill>
          <a:ln/>
        </p:spPr>
      </p:sp>
      <p:sp>
        <p:nvSpPr>
          <p:cNvPr id="8" name="Text 5"/>
          <p:cNvSpPr/>
          <p:nvPr/>
        </p:nvSpPr>
        <p:spPr>
          <a:xfrm>
            <a:off x="849285" y="3697962"/>
            <a:ext cx="2849880" cy="310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2"/>
              </a:lnSpc>
              <a:buNone/>
            </a:pPr>
            <a:r>
              <a:rPr lang="en-US" sz="195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Time and Effort Saving</a:t>
            </a:r>
            <a:endParaRPr lang="en-US" sz="1954" dirty="0"/>
          </a:p>
        </p:txBody>
      </p:sp>
      <p:sp>
        <p:nvSpPr>
          <p:cNvPr id="9" name="Text 6"/>
          <p:cNvSpPr/>
          <p:nvPr/>
        </p:nvSpPr>
        <p:spPr>
          <a:xfrm>
            <a:off x="849285" y="4105619"/>
            <a:ext cx="4217908" cy="9526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1"/>
              </a:lnSpc>
              <a:buNone/>
            </a:pPr>
            <a:r>
              <a:rPr lang="en-US" sz="156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Say goodbye to manual attendance tracking and automate the process with just a few clicks.</a:t>
            </a:r>
            <a:endParaRPr lang="en-US" sz="1563" dirty="0"/>
          </a:p>
        </p:txBody>
      </p:sp>
      <p:sp>
        <p:nvSpPr>
          <p:cNvPr id="10" name="Shape 7"/>
          <p:cNvSpPr/>
          <p:nvPr/>
        </p:nvSpPr>
        <p:spPr>
          <a:xfrm>
            <a:off x="5585579" y="3544672"/>
            <a:ext cx="4614863" cy="1778794"/>
          </a:xfrm>
          <a:prstGeom prst="roundRect">
            <a:avLst>
              <a:gd name="adj" fmla="val 3348"/>
            </a:avLst>
          </a:prstGeom>
          <a:solidFill>
            <a:srgbClr val="312140"/>
          </a:solidFill>
          <a:ln/>
        </p:spPr>
      </p:sp>
      <p:sp>
        <p:nvSpPr>
          <p:cNvPr id="11" name="Text 8"/>
          <p:cNvSpPr/>
          <p:nvPr/>
        </p:nvSpPr>
        <p:spPr>
          <a:xfrm>
            <a:off x="5784056" y="3719037"/>
            <a:ext cx="3108960" cy="310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2"/>
              </a:lnSpc>
              <a:buNone/>
            </a:pPr>
            <a:r>
              <a:rPr lang="en-US" sz="195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Accuracy and Reliability</a:t>
            </a:r>
            <a:endParaRPr lang="en-US" sz="1954" dirty="0"/>
          </a:p>
        </p:txBody>
      </p:sp>
      <p:sp>
        <p:nvSpPr>
          <p:cNvPr id="12" name="Text 9"/>
          <p:cNvSpPr/>
          <p:nvPr/>
        </p:nvSpPr>
        <p:spPr>
          <a:xfrm>
            <a:off x="5784056" y="4148259"/>
            <a:ext cx="4217908" cy="6350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1"/>
              </a:lnSpc>
              <a:buNone/>
            </a:pPr>
            <a:r>
              <a:rPr lang="en-US" sz="156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Remove the risk of human error and ensure accurate attendance records every time.</a:t>
            </a:r>
            <a:endParaRPr lang="en-US" sz="1563" dirty="0"/>
          </a:p>
        </p:txBody>
      </p:sp>
      <p:sp>
        <p:nvSpPr>
          <p:cNvPr id="13" name="Shape 10"/>
          <p:cNvSpPr/>
          <p:nvPr/>
        </p:nvSpPr>
        <p:spPr>
          <a:xfrm>
            <a:off x="772239" y="5540865"/>
            <a:ext cx="9428202" cy="1143714"/>
          </a:xfrm>
          <a:prstGeom prst="roundRect">
            <a:avLst>
              <a:gd name="adj" fmla="val 5206"/>
            </a:avLst>
          </a:prstGeom>
          <a:solidFill>
            <a:srgbClr val="312140"/>
          </a:solidFill>
          <a:ln/>
        </p:spPr>
      </p:sp>
      <p:sp>
        <p:nvSpPr>
          <p:cNvPr id="14" name="Text 11"/>
          <p:cNvSpPr/>
          <p:nvPr/>
        </p:nvSpPr>
        <p:spPr>
          <a:xfrm>
            <a:off x="970717" y="5599490"/>
            <a:ext cx="2979420" cy="310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42"/>
              </a:lnSpc>
              <a:buNone/>
            </a:pPr>
            <a:r>
              <a:rPr lang="en-US" sz="195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Analysis Made Easy</a:t>
            </a:r>
            <a:endParaRPr lang="en-US" sz="1954" dirty="0"/>
          </a:p>
        </p:txBody>
      </p:sp>
      <p:sp>
        <p:nvSpPr>
          <p:cNvPr id="15" name="Text 12"/>
          <p:cNvSpPr/>
          <p:nvPr/>
        </p:nvSpPr>
        <p:spPr>
          <a:xfrm>
            <a:off x="970717" y="5953404"/>
            <a:ext cx="9031248" cy="3175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1"/>
              </a:lnSpc>
              <a:buNone/>
            </a:pPr>
            <a:r>
              <a:rPr lang="en-US" sz="156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Effortlessly analyze attendance trends, identify patterns, and make data-driven decisions.</a:t>
            </a:r>
            <a:endParaRPr lang="en-US" sz="1563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83894" y="607576"/>
            <a:ext cx="9320213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Key Features of our Attendance Tracker</a:t>
            </a:r>
            <a:endParaRPr lang="en-US" sz="4338" dirty="0"/>
          </a:p>
        </p:txBody>
      </p:sp>
      <p:sp>
        <p:nvSpPr>
          <p:cNvPr id="6" name="Shape 3"/>
          <p:cNvSpPr/>
          <p:nvPr/>
        </p:nvSpPr>
        <p:spPr>
          <a:xfrm>
            <a:off x="4800719" y="2315170"/>
            <a:ext cx="27503" cy="5306854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7" name="Shape 4"/>
          <p:cNvSpPr/>
          <p:nvPr/>
        </p:nvSpPr>
        <p:spPr>
          <a:xfrm>
            <a:off x="5062299" y="2721352"/>
            <a:ext cx="771168" cy="27503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8" name="Shape 5"/>
          <p:cNvSpPr/>
          <p:nvPr/>
        </p:nvSpPr>
        <p:spPr>
          <a:xfrm>
            <a:off x="4566523" y="2487335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312140"/>
          </a:solidFill>
          <a:ln/>
        </p:spPr>
      </p:sp>
      <p:sp>
        <p:nvSpPr>
          <p:cNvPr id="9" name="Text 6"/>
          <p:cNvSpPr/>
          <p:nvPr/>
        </p:nvSpPr>
        <p:spPr>
          <a:xfrm>
            <a:off x="4730591" y="2528649"/>
            <a:ext cx="167640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7"/>
          <p:cNvSpPr/>
          <p:nvPr/>
        </p:nvSpPr>
        <p:spPr>
          <a:xfrm>
            <a:off x="6026348" y="2535436"/>
            <a:ext cx="2743200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Input &amp; Storage</a:t>
            </a:r>
            <a:endParaRPr lang="en-US" sz="2169" dirty="0"/>
          </a:p>
        </p:txBody>
      </p:sp>
      <p:sp>
        <p:nvSpPr>
          <p:cNvPr id="11" name="Text 8"/>
          <p:cNvSpPr/>
          <p:nvPr/>
        </p:nvSpPr>
        <p:spPr>
          <a:xfrm>
            <a:off x="6026348" y="3011924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Seamlessly input and store attendance data using our intuitive user interface and reliable database.</a:t>
            </a:r>
            <a:endParaRPr lang="en-US" sz="1735" dirty="0"/>
          </a:p>
        </p:txBody>
      </p:sp>
      <p:sp>
        <p:nvSpPr>
          <p:cNvPr id="12" name="Shape 9"/>
          <p:cNvSpPr/>
          <p:nvPr/>
        </p:nvSpPr>
        <p:spPr>
          <a:xfrm>
            <a:off x="5062299" y="4563725"/>
            <a:ext cx="771168" cy="27503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3" name="Shape 10"/>
          <p:cNvSpPr/>
          <p:nvPr/>
        </p:nvSpPr>
        <p:spPr>
          <a:xfrm>
            <a:off x="4566523" y="4329708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312140"/>
          </a:solidFill>
          <a:ln/>
        </p:spPr>
      </p:sp>
      <p:sp>
        <p:nvSpPr>
          <p:cNvPr id="14" name="Text 11"/>
          <p:cNvSpPr/>
          <p:nvPr/>
        </p:nvSpPr>
        <p:spPr>
          <a:xfrm>
            <a:off x="4730591" y="4371023"/>
            <a:ext cx="167640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2"/>
          <p:cNvSpPr/>
          <p:nvPr/>
        </p:nvSpPr>
        <p:spPr>
          <a:xfrm>
            <a:off x="6026348" y="4377809"/>
            <a:ext cx="2880360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Attendance Monitoring</a:t>
            </a:r>
            <a:endParaRPr lang="en-US" sz="2169" dirty="0"/>
          </a:p>
        </p:txBody>
      </p:sp>
      <p:sp>
        <p:nvSpPr>
          <p:cNvPr id="16" name="Text 13"/>
          <p:cNvSpPr/>
          <p:nvPr/>
        </p:nvSpPr>
        <p:spPr>
          <a:xfrm>
            <a:off x="6026348" y="4854297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Real-time monitoring of attendance with notifications and alerts for better attendance management.</a:t>
            </a:r>
            <a:endParaRPr lang="en-US" sz="1735" dirty="0"/>
          </a:p>
        </p:txBody>
      </p:sp>
      <p:sp>
        <p:nvSpPr>
          <p:cNvPr id="17" name="Shape 14"/>
          <p:cNvSpPr/>
          <p:nvPr/>
        </p:nvSpPr>
        <p:spPr>
          <a:xfrm>
            <a:off x="5062299" y="6406098"/>
            <a:ext cx="771168" cy="27503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8" name="Shape 15"/>
          <p:cNvSpPr/>
          <p:nvPr/>
        </p:nvSpPr>
        <p:spPr>
          <a:xfrm>
            <a:off x="4566523" y="6172081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312140"/>
          </a:solidFill>
          <a:ln/>
        </p:spPr>
      </p:sp>
      <p:sp>
        <p:nvSpPr>
          <p:cNvPr id="19" name="Text 16"/>
          <p:cNvSpPr/>
          <p:nvPr/>
        </p:nvSpPr>
        <p:spPr>
          <a:xfrm>
            <a:off x="4730591" y="6213396"/>
            <a:ext cx="167640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7"/>
          <p:cNvSpPr/>
          <p:nvPr/>
        </p:nvSpPr>
        <p:spPr>
          <a:xfrm>
            <a:off x="6026348" y="6220182"/>
            <a:ext cx="2468880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Reports &amp; Analysis</a:t>
            </a:r>
            <a:endParaRPr lang="en-US" sz="2169" dirty="0"/>
          </a:p>
        </p:txBody>
      </p:sp>
      <p:sp>
        <p:nvSpPr>
          <p:cNvPr id="21" name="Text 18"/>
          <p:cNvSpPr/>
          <p:nvPr/>
        </p:nvSpPr>
        <p:spPr>
          <a:xfrm>
            <a:off x="6026348" y="6696670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Generate comprehensive reports and perform in-depth analysis for actionable insights at your fingertips.</a:t>
            </a:r>
            <a:endParaRPr lang="en-US" sz="173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706874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Demonstration of our Attendance Tracker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539960"/>
            <a:ext cx="5110520" cy="31584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976104"/>
            <a:ext cx="38404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User Interface &amp; Interaction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6456521"/>
            <a:ext cx="511052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Experience a user-friendly interface designed for seamless navigation and effortless attendance tracking.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539960"/>
            <a:ext cx="5110639" cy="31586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976223"/>
            <a:ext cx="511063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Inputting &amp; Retrieving Attendance Data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6803827"/>
            <a:ext cx="511063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Efficiently input attendance records and retrieve data at any time with just a few simple steps.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076450"/>
            <a:ext cx="64846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 &amp; Next Steps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533388" y="3146134"/>
            <a:ext cx="3370064" cy="3048953"/>
          </a:xfrm>
          <a:prstGeom prst="roundRect">
            <a:avLst>
              <a:gd name="adj" fmla="val 2186"/>
            </a:avLst>
          </a:prstGeom>
          <a:solidFill>
            <a:srgbClr val="312140"/>
          </a:solidFill>
          <a:ln/>
        </p:spPr>
      </p:sp>
      <p:sp>
        <p:nvSpPr>
          <p:cNvPr id="8" name="Text 5"/>
          <p:cNvSpPr/>
          <p:nvPr/>
        </p:nvSpPr>
        <p:spPr>
          <a:xfrm>
            <a:off x="2765772" y="3326249"/>
            <a:ext cx="292572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Recap of Benefits &amp; Features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765776" y="4153853"/>
            <a:ext cx="292572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Remind yourself of the numerous benefits and key features our attendance tracker brings to your fingertips.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598882" y="3104078"/>
            <a:ext cx="3370064" cy="3048953"/>
          </a:xfrm>
          <a:prstGeom prst="roundRect">
            <a:avLst>
              <a:gd name="adj" fmla="val 2186"/>
            </a:avLst>
          </a:prstGeom>
          <a:solidFill>
            <a:srgbClr val="312140"/>
          </a:solidFill>
          <a:ln/>
        </p:spPr>
      </p:sp>
      <p:sp>
        <p:nvSpPr>
          <p:cNvPr id="11" name="Text 8"/>
          <p:cNvSpPr/>
          <p:nvPr/>
        </p:nvSpPr>
        <p:spPr>
          <a:xfrm>
            <a:off x="7745750" y="3326249"/>
            <a:ext cx="292572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Adopt &amp; Customize Today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7799543" y="4153853"/>
            <a:ext cx="292572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Start using our attendance tracker now and tailor it to your specific requirements for maximum efficiency.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444633" y="33262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444633" y="3806666"/>
            <a:ext cx="292572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253</Words>
  <Application>Microsoft Office PowerPoint</Application>
  <PresentationFormat>Custom</PresentationFormat>
  <Paragraphs>35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DOHID BASHA SYED</cp:lastModifiedBy>
  <cp:revision>2</cp:revision>
  <dcterms:created xsi:type="dcterms:W3CDTF">2023-12-26T17:08:26Z</dcterms:created>
  <dcterms:modified xsi:type="dcterms:W3CDTF">2023-12-26T17:16:07Z</dcterms:modified>
</cp:coreProperties>
</file>